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660"/>
  </p:normalViewPr>
  <p:slideViewPr>
    <p:cSldViewPr>
      <p:cViewPr varScale="1">
        <p:scale>
          <a:sx n="74" d="100"/>
          <a:sy n="74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71AE51-CB05-4DE3-8F51-89CE2171D84F}" type="datetimeFigureOut">
              <a:rPr lang="en-US" smtClean="0"/>
              <a:pPr/>
              <a:t>5/30/2010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BASIC CORONAL POLISH PROCEDURE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child-patient-hap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3276600"/>
            <a:ext cx="4800600" cy="318533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36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HOME CARE INSTRUCIONS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Brush at least three times per day using a soft bristle toothbrush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Floss at least once a day using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unwaxed floss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Use mouthwash to help eliminate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bacteria and prevent halitosis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Visit your Dentist every six months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to maintain a healthy oral cavity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ist2_3481945-brush-your-teeth-they-love-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895600"/>
            <a:ext cx="2634448" cy="2641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End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_Cat_-_Keep_Your_Smi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905000"/>
            <a:ext cx="5715198" cy="45721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DRY TEETH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Dry teeth with air/water syringe or 2x2 gauze.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gauze_varn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667000"/>
            <a:ext cx="4419600" cy="3402872"/>
          </a:xfrm>
          <a:prstGeom prst="rect">
            <a:avLst/>
          </a:prstGeom>
        </p:spPr>
      </p:pic>
      <p:pic>
        <p:nvPicPr>
          <p:cNvPr id="6" name="Picture 5" descr="UniSyri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514600"/>
            <a:ext cx="3254093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DISCLOSE TEETH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Apply disclosing agent to all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surfaces of the clinical crown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" name="Picture 5" descr="redcotedisclosingtablet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2438400"/>
            <a:ext cx="2362200" cy="2362200"/>
          </a:xfrm>
          <a:prstGeom prst="rect">
            <a:avLst/>
          </a:prstGeom>
        </p:spPr>
      </p:pic>
      <p:pic>
        <p:nvPicPr>
          <p:cNvPr id="7" name="Picture 6" descr="Q-Tips-Cotton-Tip-Applicator-189895-PRODUCT-MEDIUM_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776102">
            <a:off x="6426479" y="4597680"/>
            <a:ext cx="1974286" cy="1974286"/>
          </a:xfrm>
          <a:prstGeom prst="rect">
            <a:avLst/>
          </a:prstGeom>
        </p:spPr>
      </p:pic>
      <p:pic>
        <p:nvPicPr>
          <p:cNvPr id="1026" name="Picture 2" descr="disclosing agent applic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895600"/>
            <a:ext cx="3429000" cy="355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RINSE AND ASPIRATE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Use air/water  syringe and HVE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productfile_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438400"/>
            <a:ext cx="2438400" cy="3562598"/>
          </a:xfrm>
          <a:prstGeom prst="rect">
            <a:avLst/>
          </a:prstGeom>
        </p:spPr>
      </p:pic>
      <p:pic>
        <p:nvPicPr>
          <p:cNvPr id="5" name="Picture 4" descr="016-1462-Thumbna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3886200"/>
            <a:ext cx="3505200" cy="2639210"/>
          </a:xfrm>
          <a:prstGeom prst="rect">
            <a:avLst/>
          </a:prstGeom>
        </p:spPr>
      </p:pic>
      <p:pic>
        <p:nvPicPr>
          <p:cNvPr id="8" name="Picture 7" descr="dro0705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2133600"/>
            <a:ext cx="2631949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898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POLISH WITH PROPHY CUP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Polish facial/lingual surfaces of teeth to remove areas of plaque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 descr="cp w prophy c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00400"/>
            <a:ext cx="3493071" cy="30480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4" descr="th_3193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200400"/>
            <a:ext cx="4070958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POLISH WITH PROPHY BRUSH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8458200" cy="4693920"/>
          </a:xfrm>
        </p:spPr>
        <p:txBody>
          <a:bodyPr/>
          <a:lstStyle/>
          <a:p>
            <a:r>
              <a:rPr lang="en-US" dirty="0" smtClean="0"/>
              <a:t>Use brush on occlusal surface of posterior teeth and stubborn stains on lingual surface of anterior teeth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nupro-strawberry-vanilla-swirl-prophy-paste_src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819400"/>
            <a:ext cx="1981200" cy="1981200"/>
          </a:xfrm>
          <a:prstGeom prst="rect">
            <a:avLst/>
          </a:prstGeom>
        </p:spPr>
      </p:pic>
      <p:pic>
        <p:nvPicPr>
          <p:cNvPr id="5" name="Picture 4" descr="Prophy%20Brush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429000"/>
            <a:ext cx="3276600" cy="3276600"/>
          </a:xfrm>
          <a:prstGeom prst="rect">
            <a:avLst/>
          </a:prstGeom>
        </p:spPr>
      </p:pic>
      <p:pic>
        <p:nvPicPr>
          <p:cNvPr id="7" name="Picture 4" descr="cp w prophy bru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419600"/>
            <a:ext cx="3365500" cy="22098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FLOSS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r>
              <a:rPr lang="en-US" dirty="0" smtClean="0"/>
              <a:t>Floss interproximally with unwaxed floss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loss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514600"/>
            <a:ext cx="4114800" cy="4042357"/>
          </a:xfrm>
          <a:prstGeom prst="rect">
            <a:avLst/>
          </a:prstGeom>
        </p:spPr>
      </p:pic>
      <p:pic>
        <p:nvPicPr>
          <p:cNvPr id="6" name="Picture 5" descr="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590800"/>
            <a:ext cx="3733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RE-DISCLOSE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for missed areas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ncillary-tee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895600"/>
            <a:ext cx="3605931" cy="3581400"/>
          </a:xfrm>
          <a:prstGeom prst="rect">
            <a:avLst/>
          </a:prstGeom>
        </p:spPr>
      </p:pic>
      <p:pic>
        <p:nvPicPr>
          <p:cNvPr id="1026" name="Picture 2" descr="disclosing agent appli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331075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36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RE-POLISH IF NECESSARY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any </a:t>
            </a:r>
            <a:r>
              <a:rPr lang="en-US" dirty="0" smtClean="0"/>
              <a:t>missed areas,  </a:t>
            </a:r>
            <a:r>
              <a:rPr lang="en-US" dirty="0" smtClean="0"/>
              <a:t>use cup </a:t>
            </a:r>
            <a:r>
              <a:rPr lang="en-US" dirty="0" smtClean="0"/>
              <a:t>or brush to </a:t>
            </a:r>
            <a:r>
              <a:rPr lang="en-US" dirty="0" smtClean="0"/>
              <a:t>re-polish to ensure all plaque has been removed prior to </a:t>
            </a:r>
            <a:r>
              <a:rPr lang="en-US" smtClean="0"/>
              <a:t>instructor check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fi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124200"/>
            <a:ext cx="3962400" cy="2634996"/>
          </a:xfrm>
          <a:prstGeom prst="rect">
            <a:avLst/>
          </a:prstGeom>
        </p:spPr>
      </p:pic>
      <p:pic>
        <p:nvPicPr>
          <p:cNvPr id="8" name="Picture 7" descr="clip10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048000"/>
            <a:ext cx="3657600" cy="273714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105400" y="3352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6515100" y="48387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536</TotalTime>
  <Words>130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BASIC CORONAL POLISH PROCEDURE</vt:lpstr>
      <vt:lpstr>DRY TEETH</vt:lpstr>
      <vt:lpstr>DISCLOSE TEETH</vt:lpstr>
      <vt:lpstr>RINSE AND ASPIRATE</vt:lpstr>
      <vt:lpstr>POLISH WITH PROPHY CUP</vt:lpstr>
      <vt:lpstr>POLISH WITH PROPHY BRUSH</vt:lpstr>
      <vt:lpstr>FLOSS</vt:lpstr>
      <vt:lpstr>RE-DISCLOSE</vt:lpstr>
      <vt:lpstr>RE-POLISH IF NECESSARY</vt:lpstr>
      <vt:lpstr>HOME CARE INSTRUCIONS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CORONAL POLISH PROCEDURE</dc:title>
  <dc:creator>Tracie</dc:creator>
  <cp:lastModifiedBy>Tracie</cp:lastModifiedBy>
  <cp:revision>5</cp:revision>
  <dcterms:created xsi:type="dcterms:W3CDTF">2010-05-29T23:06:11Z</dcterms:created>
  <dcterms:modified xsi:type="dcterms:W3CDTF">2010-05-30T21:12:44Z</dcterms:modified>
</cp:coreProperties>
</file>